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D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82" d="100"/>
          <a:sy n="82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6E57-D603-4B04-9505-F394161E36C6}" type="datetimeFigureOut">
              <a:rPr lang="pt-PT" smtClean="0"/>
              <a:pPr/>
              <a:t>01-12-2011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2FE66-015A-410E-808B-220E74DF93F3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404664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Faculdade de Engenharia da Universidade do Porto</a:t>
            </a:r>
            <a:endParaRPr kumimoji="0" lang="pt-P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112474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6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Eletrónica</a:t>
            </a:r>
            <a:r>
              <a:rPr lang="pt-PT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Automóvel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Mestrado Integrado em Engenharia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Eletrotécnica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 de Computadores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0" y="234888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dirty="0" smtClean="0"/>
              <a:t>Modelo de Baterias</a:t>
            </a:r>
            <a:endParaRPr lang="pt-PT" sz="3600" dirty="0"/>
          </a:p>
        </p:txBody>
      </p:sp>
      <p:sp>
        <p:nvSpPr>
          <p:cNvPr id="9" name="CaixaDeTexto 7"/>
          <p:cNvSpPr txBox="1"/>
          <p:nvPr/>
        </p:nvSpPr>
        <p:spPr>
          <a:xfrm>
            <a:off x="0" y="36450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/>
              <a:t>Modelos </a:t>
            </a:r>
            <a:r>
              <a:rPr lang="pt-PT" sz="2800" dirty="0" err="1" smtClean="0"/>
              <a:t>elétricos</a:t>
            </a:r>
            <a:endParaRPr lang="pt-PT" sz="2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 descr="feup-logo"/>
          <p:cNvPicPr>
            <a:picLocks noChangeAspect="1" noChangeArrowheads="1"/>
          </p:cNvPicPr>
          <p:nvPr/>
        </p:nvPicPr>
        <p:blipFill>
          <a:blip r:embed="rId2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5" name="Picture 1" descr="feup-logo"/>
          <p:cNvPicPr>
            <a:picLocks noChangeAspect="1" noChangeArrowheads="1"/>
          </p:cNvPicPr>
          <p:nvPr/>
        </p:nvPicPr>
        <p:blipFill>
          <a:blip r:embed="rId2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Importância do modelo</a:t>
            </a:r>
            <a:endParaRPr lang="pt-PT" sz="20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0" y="-27384"/>
            <a:ext cx="1763688" cy="6885384"/>
            <a:chOff x="0" y="-27384"/>
            <a:chExt cx="1763688" cy="6885384"/>
          </a:xfrm>
          <a:solidFill>
            <a:srgbClr val="8C2D14"/>
          </a:solidFill>
        </p:grpSpPr>
        <p:sp>
          <p:nvSpPr>
            <p:cNvPr id="22" name="Rectangle 21"/>
            <p:cNvSpPr/>
            <p:nvPr/>
          </p:nvSpPr>
          <p:spPr>
            <a:xfrm>
              <a:off x="0" y="-27384"/>
              <a:ext cx="1763688" cy="6885384"/>
            </a:xfrm>
            <a:prstGeom prst="rect">
              <a:avLst/>
            </a:prstGeom>
            <a:solidFill>
              <a:srgbClr val="8C2D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791126"/>
              <a:ext cx="1763688" cy="26161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Importância do modelo</a:t>
              </a:r>
              <a:endParaRPr lang="pt-PT" sz="11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0" y="1196752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 O que deve modelar</a:t>
              </a:r>
              <a:endParaRPr lang="pt-PT" sz="11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0" y="158321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Modelos mais importantes</a:t>
              </a:r>
              <a:endParaRPr lang="pt-PT" sz="11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0" y="194325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Modelo modificado</a:t>
              </a:r>
              <a:endParaRPr lang="pt-PT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0" y="230329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Perguntas</a:t>
              </a:r>
              <a:endParaRPr lang="pt-PT" sz="11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63688" y="1076543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Para a industria automóvel: 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Aumento da eficácia da bateria </a:t>
            </a:r>
            <a:r>
              <a:rPr lang="pt-PT" dirty="0" err="1" smtClean="0"/>
              <a:t>otimizando</a:t>
            </a:r>
            <a:r>
              <a:rPr lang="pt-PT" dirty="0" smtClean="0"/>
              <a:t> o seu uso;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Reduzir o risco de Avarias;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Redução de custos;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63688" y="2477795"/>
            <a:ext cx="7380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Para o utilizador: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Informação mais </a:t>
            </a:r>
            <a:r>
              <a:rPr lang="pt-PT" dirty="0" err="1" smtClean="0"/>
              <a:t>exata</a:t>
            </a:r>
            <a:r>
              <a:rPr lang="pt-PT" dirty="0" smtClean="0"/>
              <a:t> e em tempo útil da distância que pode percorrer;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Antecipação da necessidade de manutenção  ou substituição do equipamento;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Informação sobre avaria;   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O que deve modelar</a:t>
            </a:r>
            <a:endParaRPr lang="pt-PT" sz="2000" dirty="0"/>
          </a:p>
        </p:txBody>
      </p:sp>
      <p:grpSp>
        <p:nvGrpSpPr>
          <p:cNvPr id="2" name="Group 20"/>
          <p:cNvGrpSpPr/>
          <p:nvPr/>
        </p:nvGrpSpPr>
        <p:grpSpPr>
          <a:xfrm>
            <a:off x="0" y="-27384"/>
            <a:ext cx="1763688" cy="6885384"/>
            <a:chOff x="0" y="-27384"/>
            <a:chExt cx="1763688" cy="6885384"/>
          </a:xfrm>
          <a:solidFill>
            <a:srgbClr val="8C2D14"/>
          </a:solidFill>
        </p:grpSpPr>
        <p:sp>
          <p:nvSpPr>
            <p:cNvPr id="22" name="Rectangle 21"/>
            <p:cNvSpPr/>
            <p:nvPr/>
          </p:nvSpPr>
          <p:spPr>
            <a:xfrm>
              <a:off x="0" y="-27384"/>
              <a:ext cx="1763688" cy="68853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791126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Importância do modelo</a:t>
              </a:r>
              <a:endParaRPr lang="pt-PT" sz="11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0" y="1196752"/>
              <a:ext cx="1763688" cy="26161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 O que deve modelar</a:t>
              </a:r>
              <a:endParaRPr lang="pt-PT" sz="11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0" y="158321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Modelos mais importantes</a:t>
              </a:r>
              <a:endParaRPr lang="pt-PT" sz="11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0" y="194325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Modelo modificado</a:t>
              </a:r>
              <a:endParaRPr lang="pt-PT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0" y="2303294"/>
              <a:ext cx="1763688" cy="261610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 smtClean="0"/>
                <a:t>Perguntas</a:t>
              </a:r>
              <a:endParaRPr lang="pt-PT" sz="11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63688" y="1124744"/>
            <a:ext cx="7380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Um modelo </a:t>
            </a:r>
            <a:r>
              <a:rPr lang="pt-PT" dirty="0" err="1" smtClean="0"/>
              <a:t>ótimo</a:t>
            </a:r>
            <a:r>
              <a:rPr lang="pt-PT" dirty="0" smtClean="0"/>
              <a:t>  de bateria deve conseguir dar informação sobre: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Tensão aos terminais da bateria;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Estado de carga (SOC%);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Profundidade de descarga(DOD%)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Diferença de comportamento entre a carga e descarga;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Efeito de relaxamento;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Histerese;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Efeito de altas frequências;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Efeito da temperatura;</a:t>
            </a:r>
          </a:p>
          <a:p>
            <a:pPr lvl="1">
              <a:buFont typeface="Arial" pitchFamily="34" charset="0"/>
              <a:buChar char="•"/>
            </a:pPr>
            <a:endParaRPr lang="pt-PT" dirty="0" smtClean="0"/>
          </a:p>
          <a:p>
            <a:pPr lvl="1">
              <a:buFont typeface="Arial" pitchFamily="34" charset="0"/>
              <a:buChar char="•"/>
            </a:pPr>
            <a:endParaRPr lang="pt-PT" dirty="0"/>
          </a:p>
        </p:txBody>
      </p:sp>
      <p:pic>
        <p:nvPicPr>
          <p:cNvPr id="15" name="Picture 1" descr="feup-logo"/>
          <p:cNvPicPr>
            <a:picLocks noChangeAspect="1" noChangeArrowheads="1"/>
          </p:cNvPicPr>
          <p:nvPr/>
        </p:nvPicPr>
        <p:blipFill>
          <a:blip r:embed="rId2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1" descr="feup-logo"/>
          <p:cNvPicPr>
            <a:picLocks noChangeAspect="1" noChangeArrowheads="1"/>
          </p:cNvPicPr>
          <p:nvPr/>
        </p:nvPicPr>
        <p:blipFill>
          <a:blip r:embed="rId2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48758"/>
            <a:ext cx="1082220" cy="1200522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O que deve modelar</a:t>
            </a:r>
            <a:endParaRPr lang="pt-P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501008"/>
            <a:ext cx="3384376" cy="225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501008"/>
            <a:ext cx="324036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836712"/>
            <a:ext cx="347837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908720"/>
            <a:ext cx="32403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0" y="-27384"/>
            <a:ext cx="1763688" cy="6885384"/>
          </a:xfrm>
          <a:prstGeom prst="rect">
            <a:avLst/>
          </a:prstGeom>
          <a:solidFill>
            <a:srgbClr val="8C2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TextBox 27"/>
          <p:cNvSpPr txBox="1"/>
          <p:nvPr/>
        </p:nvSpPr>
        <p:spPr>
          <a:xfrm>
            <a:off x="0" y="791126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Importância do modelo</a:t>
            </a:r>
            <a:endParaRPr lang="pt-PT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1196752"/>
            <a:ext cx="1763688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 O que deve modelar</a:t>
            </a:r>
            <a:endParaRPr lang="pt-PT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158321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Modelos mais importantes</a:t>
            </a:r>
            <a:endParaRPr lang="pt-PT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194325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 modificado</a:t>
            </a:r>
            <a:endParaRPr lang="pt-PT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230329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Perguntas</a:t>
            </a:r>
            <a:endParaRPr lang="pt-P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Modelos mais importantes</a:t>
            </a:r>
            <a:endParaRPr lang="pt-PT" sz="2000" dirty="0"/>
          </a:p>
        </p:txBody>
      </p:sp>
      <p:sp>
        <p:nvSpPr>
          <p:cNvPr id="22" name="Rectangle 21"/>
          <p:cNvSpPr/>
          <p:nvPr/>
        </p:nvSpPr>
        <p:spPr>
          <a:xfrm>
            <a:off x="0" y="-27384"/>
            <a:ext cx="1763688" cy="6885384"/>
          </a:xfrm>
          <a:prstGeom prst="rect">
            <a:avLst/>
          </a:prstGeom>
          <a:solidFill>
            <a:srgbClr val="8C2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TextBox 22"/>
          <p:cNvSpPr txBox="1"/>
          <p:nvPr/>
        </p:nvSpPr>
        <p:spPr>
          <a:xfrm>
            <a:off x="35496" y="836712"/>
            <a:ext cx="1728192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Importância do modelo</a:t>
            </a:r>
            <a:endParaRPr lang="pt-PT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196752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 O que deve modelar</a:t>
            </a:r>
            <a:endParaRPr lang="pt-PT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583214"/>
            <a:ext cx="1763688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Modelos mais importantes</a:t>
            </a:r>
            <a:endParaRPr lang="pt-PT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194325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 modificado</a:t>
            </a:r>
            <a:endParaRPr lang="pt-PT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230329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Perguntas</a:t>
            </a:r>
            <a:endParaRPr lang="pt-PT" sz="1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4601310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708920"/>
            <a:ext cx="4608512" cy="155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 l="14563" t="17010" r="71262" b="56531"/>
          <a:stretch>
            <a:fillRect/>
          </a:stretch>
        </p:blipFill>
        <p:spPr bwMode="auto">
          <a:xfrm>
            <a:off x="6876256" y="1772816"/>
            <a:ext cx="17281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" descr="feup-logo"/>
          <p:cNvPicPr>
            <a:picLocks noChangeAspect="1" noChangeArrowheads="1"/>
          </p:cNvPicPr>
          <p:nvPr/>
        </p:nvPicPr>
        <p:blipFill>
          <a:blip r:embed="rId5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Modelo modificado</a:t>
            </a:r>
            <a:endParaRPr lang="pt-PT" sz="2000" dirty="0"/>
          </a:p>
        </p:txBody>
      </p:sp>
      <p:sp>
        <p:nvSpPr>
          <p:cNvPr id="22" name="Rectangle 21"/>
          <p:cNvSpPr/>
          <p:nvPr/>
        </p:nvSpPr>
        <p:spPr>
          <a:xfrm>
            <a:off x="0" y="-27384"/>
            <a:ext cx="1763688" cy="6885384"/>
          </a:xfrm>
          <a:prstGeom prst="rect">
            <a:avLst/>
          </a:prstGeom>
          <a:solidFill>
            <a:srgbClr val="8C2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TextBox 22"/>
          <p:cNvSpPr txBox="1"/>
          <p:nvPr/>
        </p:nvSpPr>
        <p:spPr>
          <a:xfrm>
            <a:off x="0" y="791126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Importância do modelo</a:t>
            </a:r>
            <a:endParaRPr lang="pt-PT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196752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 O que deve modelar</a:t>
            </a:r>
            <a:endParaRPr lang="pt-PT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58321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Modelos mais importantes</a:t>
            </a:r>
            <a:endParaRPr lang="pt-PT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1943254"/>
            <a:ext cx="1763688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 modificado</a:t>
            </a:r>
            <a:endParaRPr lang="pt-PT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230329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Perguntas</a:t>
            </a:r>
            <a:endParaRPr lang="pt-PT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268760"/>
            <a:ext cx="532859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3563888" y="2708920"/>
            <a:ext cx="64807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645024"/>
            <a:ext cx="3152571" cy="194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" descr="feup-logo"/>
          <p:cNvPicPr>
            <a:picLocks noChangeAspect="1" noChangeArrowheads="1"/>
          </p:cNvPicPr>
          <p:nvPr/>
        </p:nvPicPr>
        <p:blipFill>
          <a:blip r:embed="rId4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87016" y="6093296"/>
            <a:ext cx="8605464" cy="0"/>
          </a:xfrm>
          <a:prstGeom prst="line">
            <a:avLst/>
          </a:prstGeom>
          <a:ln w="79375">
            <a:solidFill>
              <a:srgbClr val="8C2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763688" y="116632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Modelo de Baterias - Modelos </a:t>
            </a:r>
            <a:r>
              <a:rPr lang="pt-PT" sz="2400" dirty="0" err="1" smtClean="0"/>
              <a:t>elétricos</a:t>
            </a:r>
            <a:endParaRPr lang="pt-PT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763688" y="476672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Perguntas</a:t>
            </a:r>
            <a:endParaRPr lang="pt-PT" sz="2000" dirty="0"/>
          </a:p>
        </p:txBody>
      </p:sp>
      <p:sp>
        <p:nvSpPr>
          <p:cNvPr id="22" name="Rectangle 21"/>
          <p:cNvSpPr/>
          <p:nvPr/>
        </p:nvSpPr>
        <p:spPr>
          <a:xfrm>
            <a:off x="0" y="-99392"/>
            <a:ext cx="1763688" cy="6885384"/>
          </a:xfrm>
          <a:prstGeom prst="rect">
            <a:avLst/>
          </a:prstGeom>
          <a:solidFill>
            <a:srgbClr val="8C2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TextBox 22"/>
          <p:cNvSpPr txBox="1"/>
          <p:nvPr/>
        </p:nvSpPr>
        <p:spPr>
          <a:xfrm>
            <a:off x="0" y="791126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Importância do modelo</a:t>
            </a:r>
            <a:endParaRPr lang="pt-PT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196752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 O que deve modelar</a:t>
            </a:r>
            <a:endParaRPr lang="pt-PT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58321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Modelos mais importantes</a:t>
            </a:r>
            <a:endParaRPr lang="pt-PT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1943254"/>
            <a:ext cx="1763688" cy="261610"/>
          </a:xfrm>
          <a:prstGeom prst="rect">
            <a:avLst/>
          </a:prstGeom>
          <a:solidFill>
            <a:srgbClr val="8C2D14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Modelo modificado</a:t>
            </a:r>
            <a:endParaRPr lang="pt-PT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2303294"/>
            <a:ext cx="1763688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dirty="0" smtClean="0"/>
              <a:t>Perguntas</a:t>
            </a:r>
            <a:endParaRPr lang="pt-PT" sz="1100" dirty="0"/>
          </a:p>
        </p:txBody>
      </p:sp>
      <p:pic>
        <p:nvPicPr>
          <p:cNvPr id="14" name="Picture 1" descr="feup-logo"/>
          <p:cNvPicPr>
            <a:picLocks noChangeAspect="1" noChangeArrowheads="1"/>
          </p:cNvPicPr>
          <p:nvPr/>
        </p:nvPicPr>
        <p:blipFill>
          <a:blip r:embed="rId2" cstate="print">
            <a:lum bright="2000" contrast="9000"/>
          </a:blip>
          <a:srcRect/>
          <a:stretch>
            <a:fillRect/>
          </a:stretch>
        </p:blipFill>
        <p:spPr bwMode="auto">
          <a:xfrm>
            <a:off x="7812360" y="4725144"/>
            <a:ext cx="1082220" cy="120052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266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daniel</dc:creator>
  <cp:lastModifiedBy>Daniel</cp:lastModifiedBy>
  <cp:revision>95</cp:revision>
  <dcterms:created xsi:type="dcterms:W3CDTF">2011-05-31T09:09:13Z</dcterms:created>
  <dcterms:modified xsi:type="dcterms:W3CDTF">2011-12-01T16:25:15Z</dcterms:modified>
</cp:coreProperties>
</file>